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6" r:id="rId3"/>
    <p:sldId id="291" r:id="rId4"/>
    <p:sldId id="303" r:id="rId5"/>
    <p:sldId id="288" r:id="rId6"/>
    <p:sldId id="308" r:id="rId7"/>
    <p:sldId id="27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2" autoAdjust="0"/>
    <p:restoredTop sz="80144" autoAdjust="0"/>
  </p:normalViewPr>
  <p:slideViewPr>
    <p:cSldViewPr snapToGrid="0" snapToObjects="1">
      <p:cViewPr>
        <p:scale>
          <a:sx n="123" d="100"/>
          <a:sy n="123" d="100"/>
        </p:scale>
        <p:origin x="14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New python toolbox will ask you to generate a new </a:t>
            </a:r>
            <a:r>
              <a:rPr lang="en-US" altLang="zh-CN" dirty="0" err="1"/>
              <a:t>XXX.pyt</a:t>
            </a:r>
            <a:r>
              <a:rPr lang="en-US" altLang="zh-CN" dirty="0"/>
              <a:t> file with default templates.</a:t>
            </a:r>
          </a:p>
          <a:p>
            <a:endParaRPr lang="en-US" altLang="zh-CN" dirty="0"/>
          </a:p>
          <a:p>
            <a:r>
              <a:rPr lang="en-US" altLang="zh-CN" dirty="0"/>
              <a:t>Add toolbox can import your own </a:t>
            </a:r>
            <a:r>
              <a:rPr lang="en-US" altLang="zh-CN" dirty="0" err="1"/>
              <a:t>XXX.pyt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MUCIDI/GEOG-392-GIS-Programming/blob/main/Labs/Lab05/Lab05-pre02.md" TargetMode="External"/><Relationship Id="rId2" Type="http://schemas.openxmlformats.org/officeDocument/2006/relationships/hyperlink" Target="https://github.com/TAMUCIDI/GEOG-392-GIS-Programming/blob/main/Labs/Lab05/Lab05-pre01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python.vscode-pylance" TargetMode="External"/><Relationship Id="rId3" Type="http://schemas.openxmlformats.org/officeDocument/2006/relationships/hyperlink" Target="https://cs.stanford.edu/people/nick/py/python-input.html" TargetMode="External"/><Relationship Id="rId7" Type="http://schemas.openxmlformats.org/officeDocument/2006/relationships/hyperlink" Target="https://marketplace.visualstudio.com/items?itemName=ms-python.pytho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latest/arcpy/functions/addmessage.htm" TargetMode="External"/><Relationship Id="rId5" Type="http://schemas.openxmlformats.org/officeDocument/2006/relationships/hyperlink" Target="https://pro.arcgis.com/en/pro-app/arcpy/geoprocessing_and_python/defining-parameter-data-types-in-a-python-toolbox.htm" TargetMode="External"/><Relationship Id="rId10" Type="http://schemas.openxmlformats.org/officeDocument/2006/relationships/hyperlink" Target="https://marketplace.visualstudio.com/items?itemName=eamodio.gitlens" TargetMode="External"/><Relationship Id="rId4" Type="http://schemas.openxmlformats.org/officeDocument/2006/relationships/hyperlink" Target="https://pro.arcgis.com/en/pro-app/latest/arcpy/data-access/searchcursor-class.htm" TargetMode="External"/><Relationship Id="rId9" Type="http://schemas.openxmlformats.org/officeDocument/2006/relationships/hyperlink" Target="https://marketplace.visualstudio.com/items?itemName=ms-python.debugp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475 Advanced GIS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Lab1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Climate Station Point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 and split into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interpolation algorithms on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set.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IDW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Cubic-Spline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Extract values from the interpolated layer onto the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evaluating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Compare the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HarmonyOS Sans Medium" panose="00000600000000000000" pitchFamily="2" charset="0"/>
              </a:rPr>
              <a:t>predicted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values and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ground truth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by calculating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Tune params in interpolation, analyze the changes and interpret your findings.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Reading Before Lab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BE40A-F712-3970-BB09-197A404B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056263"/>
            <a:ext cx="9414934" cy="34784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console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2"/>
              </a:rPr>
              <a:t>https://github.com/TAMUCIDI/GEOG-392-GIS-Programming/blob/main/Labs/Lab05/Lab05-pre01.md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Creating a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ArcPy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Toolbox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  <a:hlinkClick r:id="rId3"/>
              </a:rPr>
              <a:t>https://github.com/TAMUCIDI/GEOG-392-GIS-Programming/blob/main/Labs/Lab05/Lab05-pre02.md</a:t>
            </a: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Interpolation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A400A-85B6-FA91-F754-C47A3F2E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42" y="1244601"/>
            <a:ext cx="9196516" cy="49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778" y="1490048"/>
            <a:ext cx="7939994" cy="4800685"/>
          </a:xfrm>
        </p:spPr>
        <p:txBody>
          <a:bodyPr>
            <a:normAutofit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PDF file in 2 parts: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running result in the terminal.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output feature in ArcGIS Pro.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Toolbox Part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all your codes.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screenshot of the toolbox interface in ArcGIS Pro.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Screenshots of the running details of the toolbox. Both the success and the error messages.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And your </a:t>
            </a:r>
            <a:r>
              <a:rPr lang="en-US" altLang="zh-CN" sz="2400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Github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EBC06-26B1-5616-AC5F-5B374993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31" y="1355499"/>
            <a:ext cx="4459115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utside of Texas A&amp;M Academic building">
            <a:extLst>
              <a:ext uri="{FF2B5EF4-FFF2-40B4-BE49-F238E27FC236}">
                <a16:creationId xmlns:a16="http://schemas.microsoft.com/office/drawing/2014/main" id="{19317030-0C43-C060-9455-BCA3248C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4919"/>
            <a:ext cx="12192000" cy="812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2DECD-DB29-1240-86EF-1F57F2D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965278"/>
            <a:ext cx="0" cy="21836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D8F4C9C-7280-45E6-5E7F-866CF55B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armonyOS Sans Medium" panose="00000600000000000000" pitchFamily="2" charset="0"/>
              </a:rPr>
              <a:t>Additional 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704A9F-257A-575A-A306-6EB0CA1C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6430"/>
            <a:ext cx="5413612" cy="3869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Useful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3"/>
              </a:rPr>
              <a:t>`Input()`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arcpy.da.SearchCursor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4"/>
              </a:rPr>
              <a:t>`</a:t>
            </a:r>
            <a:endParaRPr lang="en-US" altLang="zh-CN" sz="2800" dirty="0">
              <a:solidFill>
                <a:srgbClr val="BBBBBB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5"/>
              </a:rPr>
              <a:t>Arcgis parameter Docs</a:t>
            </a:r>
            <a:endParaRPr lang="en-US" altLang="zh-CN" sz="2800" b="0" dirty="0">
              <a:solidFill>
                <a:srgbClr val="BBBBBB"/>
              </a:solidFill>
              <a:effectLst/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`</a:t>
            </a:r>
            <a:r>
              <a:rPr lang="en-US" altLang="zh-CN" sz="2800" b="0" dirty="0" err="1">
                <a:solidFill>
                  <a:srgbClr val="BBBBBB"/>
                </a:solidFill>
                <a:effectLst/>
                <a:latin typeface="HarmonyOS Sans Medium" panose="00000600000000000000" pitchFamily="2" charset="0"/>
                <a:hlinkClick r:id="rId6"/>
              </a:rPr>
              <a:t>arcpy.</a:t>
            </a:r>
            <a:r>
              <a:rPr lang="en-US" altLang="zh-CN" sz="2800" dirty="0" err="1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AddMessage</a:t>
            </a:r>
            <a:r>
              <a:rPr lang="en-US" altLang="zh-CN" sz="2800" dirty="0">
                <a:solidFill>
                  <a:srgbClr val="BBBBBB"/>
                </a:solidFill>
                <a:latin typeface="HarmonyOS Sans Medium" panose="00000600000000000000" pitchFamily="2" charset="0"/>
                <a:hlinkClick r:id="rId6"/>
              </a:rPr>
              <a:t>`</a:t>
            </a:r>
            <a:endParaRPr lang="en-US" altLang="zh-CN" sz="2800" b="0" dirty="0">
              <a:solidFill>
                <a:srgbClr val="E6E6E6"/>
              </a:solidFill>
              <a:effectLst/>
              <a:latin typeface="HarmonyOS Sans Medium" panose="00000600000000000000" pitchFamily="2" charset="0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CA6C153-444A-E0B1-F16B-87D79E5F1FDA}"/>
              </a:ext>
            </a:extLst>
          </p:cNvPr>
          <p:cNvSpPr txBox="1">
            <a:spLocks/>
          </p:cNvSpPr>
          <p:nvPr/>
        </p:nvSpPr>
        <p:spPr>
          <a:xfrm>
            <a:off x="6364406" y="2258705"/>
            <a:ext cx="5413612" cy="386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Medium" panose="00000600000000000000" pitchFamily="2" charset="0"/>
              </a:rPr>
              <a:t>VS Code Plugins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7"/>
              </a:rPr>
              <a:t>Python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8"/>
              </a:rPr>
              <a:t>Pylance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9"/>
              </a:rPr>
              <a:t>Python Debugger</a:t>
            </a:r>
            <a:endParaRPr lang="en-US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hlinkClick r:id="rId10"/>
              </a:rPr>
              <a:t>Gitlens</a:t>
            </a:r>
            <a:endParaRPr lang="en-US" sz="36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99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5484</TotalTime>
  <Words>284</Words>
  <Application>Microsoft Macintosh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Tungsten Book</vt:lpstr>
      <vt:lpstr>Tungsten Medium</vt:lpstr>
      <vt:lpstr>Arial</vt:lpstr>
      <vt:lpstr>Calibri</vt:lpstr>
      <vt:lpstr>Georgia</vt:lpstr>
      <vt:lpstr>HarmonyOS Sans Medium</vt:lpstr>
      <vt:lpstr>HarmonyOS Sans SC Medium</vt:lpstr>
      <vt:lpstr>HarmonyOS Sans TC Medium</vt:lpstr>
      <vt:lpstr>Office Theme</vt:lpstr>
      <vt:lpstr>GEOG 475 Advanced GIS Lab1</vt:lpstr>
      <vt:lpstr>Part1.Tasks</vt:lpstr>
      <vt:lpstr>Reading Before Lab</vt:lpstr>
      <vt:lpstr>Part 1. Interpolation</vt:lpstr>
      <vt:lpstr>Submission</vt:lpstr>
      <vt:lpstr>Grading Rule</vt:lpstr>
      <vt:lpstr>Additional Resources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24</cp:revision>
  <dcterms:created xsi:type="dcterms:W3CDTF">2022-08-19T19:50:19Z</dcterms:created>
  <dcterms:modified xsi:type="dcterms:W3CDTF">2025-01-25T17:54:44Z</dcterms:modified>
  <cp:category/>
</cp:coreProperties>
</file>